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4" r:id="rId2"/>
    <p:sldId id="306" r:id="rId3"/>
    <p:sldId id="305" r:id="rId4"/>
    <p:sldId id="310" r:id="rId5"/>
    <p:sldId id="308" r:id="rId6"/>
    <p:sldId id="313" r:id="rId7"/>
    <p:sldId id="312" r:id="rId8"/>
    <p:sldId id="316" r:id="rId9"/>
    <p:sldId id="31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9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8777A-9815-4E4C-BBCE-814973497B17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4C687-BCFB-404D-868B-885E96B5F3B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36165-DD5A-4235-BF1A-B104C447D8BA}" type="datetimeFigureOut">
              <a:rPr lang="en-AU" smtClean="0"/>
              <a:pPr/>
              <a:t>19/10/2011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E97D9-96E5-46AC-9B35-90D67CA2579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 l="35000" t="39497" r="39057" b="19897"/>
          <a:stretch>
            <a:fillRect/>
          </a:stretch>
        </p:blipFill>
        <p:spPr bwMode="auto">
          <a:xfrm>
            <a:off x="1835696" y="1124744"/>
            <a:ext cx="54006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1560" y="548680"/>
            <a:ext cx="296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Some </a:t>
            </a:r>
            <a:r>
              <a:rPr lang="en-AU" u="sng" dirty="0" smtClean="0"/>
              <a:t>life </a:t>
            </a:r>
            <a:r>
              <a:rPr lang="en-AU" dirty="0" smtClean="0"/>
              <a:t>within the brochure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 l="35139" t="30515" r="38296" b="29126"/>
          <a:stretch>
            <a:fillRect/>
          </a:stretch>
        </p:blipFill>
        <p:spPr bwMode="auto">
          <a:xfrm>
            <a:off x="1043608" y="404664"/>
            <a:ext cx="6336704" cy="541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148064" y="980728"/>
            <a:ext cx="296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Some life within the brochure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5445224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Maybe a mix of stock photo’s and mixed up with our people?.. Patients need to feel good about their health professionals..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 l="40120" t="33094" r="29722" b="25563"/>
          <a:stretch>
            <a:fillRect/>
          </a:stretch>
        </p:blipFill>
        <p:spPr bwMode="auto">
          <a:xfrm>
            <a:off x="1187624" y="836712"/>
            <a:ext cx="6480720" cy="499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476672"/>
            <a:ext cx="5571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>
                <a:solidFill>
                  <a:srgbClr val="FF0000"/>
                </a:solidFill>
              </a:rPr>
              <a:t>Not this!!!  It’s old fashioned and boring!!! Very </a:t>
            </a:r>
            <a:r>
              <a:rPr lang="en-AU" b="1" dirty="0" err="1" smtClean="0">
                <a:solidFill>
                  <a:srgbClr val="FF0000"/>
                </a:solidFill>
              </a:rPr>
              <a:t>amatuer</a:t>
            </a:r>
            <a:endParaRPr lang="en-A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 l="18817" t="34453" r="57385" b="24204"/>
          <a:stretch>
            <a:fillRect/>
          </a:stretch>
        </p:blipFill>
        <p:spPr bwMode="auto">
          <a:xfrm>
            <a:off x="539552" y="548680"/>
            <a:ext cx="5688632" cy="5556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44208" y="148478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Contemporary, light bright and airy </a:t>
            </a:r>
            <a:r>
              <a:rPr lang="en-AU" dirty="0" smtClean="0">
                <a:sym typeface="Wingdings" pitchFamily="2" charset="2"/>
              </a:rPr>
              <a:t>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print"/>
          <a:srcRect l="43721" t="28546" r="31374" b="10423"/>
          <a:stretch>
            <a:fillRect/>
          </a:stretch>
        </p:blipFill>
        <p:spPr bwMode="auto">
          <a:xfrm>
            <a:off x="539552" y="188640"/>
            <a:ext cx="4546957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64088" y="980728"/>
            <a:ext cx="3419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Really like the way these key people (so in our case.. Our staff) are shown here.. It’s a little more interesting than just having them laid out along the left hand side of a brochure / web page.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2" cstate="print"/>
          <a:srcRect l="42614" t="32484" r="28054" b="30110"/>
          <a:stretch>
            <a:fillRect/>
          </a:stretch>
        </p:blipFill>
        <p:spPr bwMode="auto">
          <a:xfrm>
            <a:off x="4283968" y="3184809"/>
            <a:ext cx="4860032" cy="348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print"/>
          <a:srcRect l="42614" t="39374" r="28607" b="26173"/>
          <a:stretch>
            <a:fillRect/>
          </a:stretch>
        </p:blipFill>
        <p:spPr bwMode="auto">
          <a:xfrm>
            <a:off x="0" y="0"/>
            <a:ext cx="5328592" cy="358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580112" y="1124744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Good to break up the material with interesting layouts.. 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 l="32653" t="33468" r="34141" b="21251"/>
          <a:stretch>
            <a:fillRect/>
          </a:stretch>
        </p:blipFill>
        <p:spPr bwMode="auto">
          <a:xfrm>
            <a:off x="611560" y="548680"/>
            <a:ext cx="572933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516216" y="1484784"/>
            <a:ext cx="2160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Good to bring some of our people to life</a:t>
            </a:r>
            <a:endParaRPr lang="en-AU" sz="11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 l="29885" t="29281" r="31928" b="16329"/>
          <a:stretch>
            <a:fillRect/>
          </a:stretch>
        </p:blipFill>
        <p:spPr bwMode="auto">
          <a:xfrm>
            <a:off x="251520" y="0"/>
            <a:ext cx="6654311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4355976" y="4221088"/>
            <a:ext cx="2952328" cy="18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Box 3"/>
          <p:cNvSpPr txBox="1"/>
          <p:nvPr/>
        </p:nvSpPr>
        <p:spPr>
          <a:xfrm>
            <a:off x="899592" y="6309320"/>
            <a:ext cx="705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I really like the light bright and airy feel of this.. Quite like the flower also!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 l="29885" t="32484" r="31374" b="19282"/>
          <a:stretch>
            <a:fillRect/>
          </a:stretch>
        </p:blipFill>
        <p:spPr bwMode="auto">
          <a:xfrm>
            <a:off x="611560" y="620688"/>
            <a:ext cx="792088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2657</TotalTime>
  <Words>131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</dc:creator>
  <cp:lastModifiedBy>Rob</cp:lastModifiedBy>
  <cp:revision>48</cp:revision>
  <dcterms:created xsi:type="dcterms:W3CDTF">2011-10-12T00:47:55Z</dcterms:created>
  <dcterms:modified xsi:type="dcterms:W3CDTF">2011-10-19T06:31:35Z</dcterms:modified>
</cp:coreProperties>
</file>